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8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DFE7BD8-2672-1671-F95F-DD21C5F2F4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EA016F7-A0AD-A85B-9047-3418F84BEF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DD80541B-B467-57C2-38AD-0268FF28518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1B494D98-95DE-9CD3-8823-467B6EA18A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EFD54C84-6E82-4893-DEDB-93C2B9B8BD2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0B1D5263-BFB9-4354-B644-EA67207CBD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ED47A4-152B-4003-BB6C-80CAB3B71D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01E51C-E811-49F9-B0A6-8B2332C1E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CEED8-955B-4C38-99FB-14FE01DE838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BE959C1F-C62E-A180-E106-EB6BF854CE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105F13F-B924-B20B-50FD-5F129D88B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EF5943-31C5-B129-6026-0D48DFAB7D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AD015-057C-439B-B4A0-72C0DDF6D60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ED6D7B97-380C-D9B6-6054-3E4047840C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371EAD9-218E-928A-48FD-46A44D09A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6F8F94-C8A0-3D41-0AA0-9891D2349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4BBD7-B612-4400-B55C-73F5B8A1901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19CAD0FD-395F-1443-0948-87222FECF9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FBBBE9B-0C21-02F8-484D-0AE9A7C63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19EAD5-236D-E723-E7B4-6B9FF6E58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22B21D-B805-48DD-872E-C7F201A6A200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886B276-90B4-26B8-B1B2-8805308225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23A5710-D280-82ED-0A92-F41AF42B3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A4FA78-6222-8CBB-ED39-6BA5BABCAE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27EA1-BA91-4E19-A0D6-449CA30805E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08D41497-C055-953C-97E1-5349807479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152B58E-EAE8-1EE0-CCE8-4D09FDA37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0FAB82-7E96-09D9-8705-BC5E8EC38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63C70-C553-41C9-A953-1AED4B736B2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BFEAC7B7-B00E-F07C-3EF6-DD395380F4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553603D-B911-3049-4731-3978CD291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5D4CB4-71DC-51D8-C60F-5B3D26F4BB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2BF0E-38C9-4D2F-945E-12099E4DF041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079801F7-55E8-1195-7458-768F5A7E18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4AB3E08-1951-41F1-4122-1B6C04A5C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21A760-00AE-60B7-F3DB-51D8A62945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B5860-700B-4380-9920-2CC535FF256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5A1567CF-2AE9-6BEF-F362-89545DE7A7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442B2B1-394B-8EAA-D8EB-5343D5AF2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7EA198-C452-974A-5A1E-69EA7F1291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BB959-9308-4A35-8F67-4992F0E3049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9276E47-8E46-FCED-AB5B-7BE4FAB765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90B0174-66C1-88BB-BABE-30828A601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EC545D-1290-D2B0-D1BE-6463C785F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F7678-8D20-4643-A09B-B9E7442A0EA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2E4A5AC8-8EFE-09DA-E37F-44BA80C49F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CF1F4BD-F15E-5E20-AD20-4CEE360A8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7CEC6F-00F3-C1CD-7655-58898BCD8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F1181-6DE8-482D-AD9F-E3828DCB5C0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E358A55-7210-7DDA-1419-6189DEE185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D99FBC1-C4FB-BB95-236D-8939900CE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E281B3-0BEE-E407-85C5-B40E2BA85A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3F360-CC97-43FE-9BC6-CD0C2101E8A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4B5DF1C-8334-35EE-353D-8A09FBE227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B4C1AC1-8998-49F9-EEA5-43A4154A5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F684AA-788F-0A43-BFF5-B24EEC9D7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30F5E-A657-4A02-A632-E6E84BAE8CB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51CB748D-23CB-9F13-E8D6-AD39906303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3383AC1-04FB-20B1-89D7-2D7C8757D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BF8773-564B-12FB-076D-6D9DC86AB1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A6423-78CC-4D2F-8C1E-A27A5B95612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349C366E-B956-D1AC-D63F-6991E38B46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D6613CE-A951-CD29-27AE-C9CEFBBB7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F1E82A-6BA9-0016-6BF6-EA933AAB5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3FFA2-F976-472C-BCC4-C8E44D34065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5894D1A5-5DF5-F8BF-9DA7-1E462B3F0A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FD834DC-B29B-7845-34CF-BD244AD0D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12CC6D-FBDD-D12F-9BBA-B83DA68F3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137DC-C87F-48CA-A71F-CE97CE43955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F6E4FA33-9992-9A31-AD3B-89BC746651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D4DE662-4DE6-DEFC-36F9-7E5E16B5E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541C869-141C-D844-0DE1-EBC13F9E4E8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11A881D9-D5F4-9E5A-36DC-59DB1E85D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10EEBAEA-22BB-4F88-882D-9FFD851E9F9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B98A8D9C-09EC-81F3-0E83-22CC799D4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5CF8AB60-25E0-89CB-F90A-9EB0321904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ADEED41-FA88-FD8A-6B5A-7B672D04A7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905D0E26-8CA2-B02B-81A3-D3C4D86F5D1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E298BC0E-BD24-2AB5-BADE-92689A787B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A52D4AEB-96B2-46E4-C483-3F513454A6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9D2276B-FC0B-46C8-8BB5-615141D750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4DEB4-C68B-95D6-BE4B-E3E14F4B8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5DCC3-57C2-53DD-1016-42729B7D9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62C8F-CCD7-24F0-1F2B-94BD786E9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3728D-D7B6-5259-206B-A98AD9E9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A9EBC-773E-89E8-1A81-FA2B4014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9994-06FB-4F09-8C45-4DE89E56E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91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A4E8A-6B06-7F48-F68A-786ADE7CE3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E5297-8D06-92AB-D6E8-A0CFA4E03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3AA16-E0B3-694E-8CB7-D4E8CFC3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ED3F4-E2FF-B715-F8DE-34F397A0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15CC-2B4D-84D5-8E58-AEEA6F29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5751F-54C3-4B47-80F8-7378090C6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99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CA65-7296-269C-E542-4A3622B4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9938F-D23D-3756-23A2-090741DD3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8C917-F702-F5F3-236D-1079A927E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6D7ED-2A3D-0373-36B6-D4719773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AC2AD-7FBA-3F07-07B1-23A88AB8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FF0A4-649C-49DA-9EB4-661D66ED5F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12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76C6E-6F30-C497-C876-6486948D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ED5AC-8E62-E67B-53B6-71228E7E2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5F43F-A8BA-5BD5-C84E-497F3B82C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539F1-D5F3-474D-E589-238B493B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B866C-58C9-3FFE-05DA-3C7B518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4EB71-A326-4775-B0B3-7EF52864A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79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E5A8D-8D94-BBE2-7AEF-7E6E3752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C9268-1377-68C7-AF10-5C21AE5F2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15C48-BA1C-0057-B053-D0FACE0EF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0A4F4-E6D1-9207-7C6B-271A3C40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34023-536B-B3B2-9963-00D4CF50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D5C2C-0133-07C5-55CA-740CD77F7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5D26D-833A-41C0-B403-2304B2BC6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00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6218C-5751-DB8A-9B7C-15DFC4306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A8F62-4D8F-EB7D-1043-E3B852D33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1B3DE-9625-051B-C60A-AC050757B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B98E57-BD18-1909-54E9-38F8CEDCA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BE7FCA-B94B-D475-BF55-E5D5415B1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E5B268-E758-CD0C-AE5B-A403A1A8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44D484-C667-981F-8BCE-6D1EC24E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0BFAB7-E7B0-3B07-0C58-94B33FB7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44E2A-3619-49D6-96E0-3994FE63F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68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99B98-C284-FFD3-C969-0F873C42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C871E-56CD-F655-EF57-27F96BF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00305-F697-E45B-478A-11DC7FA0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F34905-E011-8C89-282F-4FE6C345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C7EF8-DB9D-48AE-87A3-4E80FCA43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99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25DBA-134F-3BEE-CFB4-4E29BBB5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590D0-1E37-8A92-1014-2F8FD2D9E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1233F-A651-6CE0-293C-C3AC6901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B069E-2A4A-4B39-909F-E2E75FA94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2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CCFAB-0926-98CE-8CFE-DD200D25C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EDC10-F816-F6F8-408C-7540CAF35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84CA2-727D-F544-4645-038D1BA7C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5F5D0-1F9C-7835-0F69-F44748F7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6D09C-4EEF-BB84-6816-CE46107C1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19D7B-46CB-EEEB-B479-F8BBA7E5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033B6-4977-47A8-9A45-94D49079F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1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0E21-891D-4391-F87C-797AE014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FEF8F-69F1-D0C9-F819-6CC55B5357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85EDF-19D4-AC6D-945B-4E61F9CD8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1503B-7C07-41DC-33B4-043DCE9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7E4CC-137D-F37F-5E7A-851585C9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E0A49-304D-4FC7-3769-CBAE3EBF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4CD18-C1DE-4ED6-81B0-E97BD9817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56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>
            <a:extLst>
              <a:ext uri="{FF2B5EF4-FFF2-40B4-BE49-F238E27FC236}">
                <a16:creationId xmlns:a16="http://schemas.microsoft.com/office/drawing/2014/main" id="{D7F604C3-EC77-9E10-4E32-21B095E1CFD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2087" name="Line 39">
            <a:extLst>
              <a:ext uri="{FF2B5EF4-FFF2-40B4-BE49-F238E27FC236}">
                <a16:creationId xmlns:a16="http://schemas.microsoft.com/office/drawing/2014/main" id="{1389FCC3-740D-AABE-A9BE-339AA4AC205E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090" name="Picture 42">
            <a:extLst>
              <a:ext uri="{FF2B5EF4-FFF2-40B4-BE49-F238E27FC236}">
                <a16:creationId xmlns:a16="http://schemas.microsoft.com/office/drawing/2014/main" id="{324AC18B-35EA-E6E2-091E-AD4A26CFC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1" name="Picture 43">
            <a:extLst>
              <a:ext uri="{FF2B5EF4-FFF2-40B4-BE49-F238E27FC236}">
                <a16:creationId xmlns:a16="http://schemas.microsoft.com/office/drawing/2014/main" id="{12C88BBF-4F0E-A15A-2DD7-7562BAA9C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3" name="Rectangle 45">
            <a:extLst>
              <a:ext uri="{FF2B5EF4-FFF2-40B4-BE49-F238E27FC236}">
                <a16:creationId xmlns:a16="http://schemas.microsoft.com/office/drawing/2014/main" id="{A020D78E-E1EF-2629-1980-61D05F08E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94" name="Rectangle 46">
            <a:extLst>
              <a:ext uri="{FF2B5EF4-FFF2-40B4-BE49-F238E27FC236}">
                <a16:creationId xmlns:a16="http://schemas.microsoft.com/office/drawing/2014/main" id="{8EC811D0-9B3E-B6E1-A917-D3A3E9E48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ED4269FE-D957-B9F9-FBA9-6D34D92ECE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96" name="Rectangle 48">
            <a:extLst>
              <a:ext uri="{FF2B5EF4-FFF2-40B4-BE49-F238E27FC236}">
                <a16:creationId xmlns:a16="http://schemas.microsoft.com/office/drawing/2014/main" id="{E9809980-5010-49C1-8BA4-B938D87015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97" name="Rectangle 49">
            <a:extLst>
              <a:ext uri="{FF2B5EF4-FFF2-40B4-BE49-F238E27FC236}">
                <a16:creationId xmlns:a16="http://schemas.microsoft.com/office/drawing/2014/main" id="{4FAFEEC2-8061-9E10-B350-769242FDC6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3C7BC1-1CE0-4274-B839-E1A7436795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3CEB729-2570-C350-3CA6-F63C7E0A17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304800"/>
            <a:ext cx="7239000" cy="1676400"/>
          </a:xfrm>
        </p:spPr>
        <p:txBody>
          <a:bodyPr/>
          <a:lstStyle/>
          <a:p>
            <a:r>
              <a:rPr lang="en-US" altLang="en-US" sz="5400"/>
              <a:t>A Letter to the Reviewer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00D049C-CA98-E6CE-104E-746828011D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2438400"/>
            <a:ext cx="3403600" cy="1676400"/>
          </a:xfrm>
        </p:spPr>
        <p:txBody>
          <a:bodyPr/>
          <a:lstStyle/>
          <a:p>
            <a:r>
              <a:rPr lang="en-US" altLang="en-US" sz="4400" b="1"/>
              <a:t>Reflective</a:t>
            </a:r>
            <a:r>
              <a:rPr lang="en-US" altLang="en-US" sz="4000" b="1"/>
              <a:t> Writing</a:t>
            </a: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id="{75AD65EA-7BDA-3E07-C4C2-C2B4423F7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57400"/>
            <a:ext cx="269398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1A4DE5E-9E48-EEF6-BF96-4F81FA3C0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543800" cy="1295400"/>
          </a:xfrm>
        </p:spPr>
        <p:txBody>
          <a:bodyPr/>
          <a:lstStyle/>
          <a:p>
            <a:r>
              <a:rPr lang="en-US" altLang="en-US" sz="4000"/>
              <a:t>Purpose of the </a:t>
            </a:r>
            <a:br>
              <a:rPr lang="en-US" altLang="en-US" sz="4000"/>
            </a:br>
            <a:r>
              <a:rPr lang="en-US" altLang="en-US" sz="4000"/>
              <a:t>Letter to the Reviewer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226AB92-6922-1D1D-4A1C-927B0962AA5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8153400" cy="3962400"/>
          </a:xfrm>
        </p:spPr>
        <p:txBody>
          <a:bodyPr/>
          <a:lstStyle/>
          <a:p>
            <a:pPr marL="533400" indent="-533400"/>
            <a:r>
              <a:rPr lang="en-US" altLang="en-US" sz="2800" b="1"/>
              <a:t>A description of himself/herself as a writer including:</a:t>
            </a:r>
          </a:p>
          <a:p>
            <a:pPr marL="914400" lvl="1" indent="-457200">
              <a:buFontTx/>
              <a:buAutoNum type="alphaUcParenR"/>
            </a:pPr>
            <a:r>
              <a:rPr lang="en-US" altLang="en-US" sz="2400" b="1"/>
              <a:t>Goals as a writer</a:t>
            </a:r>
          </a:p>
          <a:p>
            <a:pPr marL="914400" lvl="1" indent="-457200">
              <a:buFontTx/>
              <a:buAutoNum type="alphaUcParenR"/>
            </a:pPr>
            <a:r>
              <a:rPr lang="en-US" altLang="en-US" sz="2400" b="1"/>
              <a:t>Progress and growth as a writer through the year</a:t>
            </a:r>
          </a:p>
          <a:p>
            <a:pPr marL="914400" lvl="1" indent="-457200">
              <a:buFontTx/>
              <a:buAutoNum type="alphaUcParenR"/>
            </a:pPr>
            <a:r>
              <a:rPr lang="en-US" altLang="en-US" sz="2400" b="1"/>
              <a:t>Who or what has influenced the writing process and growth</a:t>
            </a:r>
          </a:p>
          <a:p>
            <a:pPr marL="914400" lvl="1" indent="-457200">
              <a:buFontTx/>
              <a:buAutoNum type="alphaUcParenR"/>
            </a:pPr>
            <a:r>
              <a:rPr lang="en-US" altLang="en-US" sz="2400" b="1"/>
              <a:t>Approaches used by the student when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B3671A5-A758-BF1C-70D6-C769FC3C0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Purpose of the</a:t>
            </a:r>
            <a:br>
              <a:rPr lang="en-US" altLang="en-US"/>
            </a:br>
            <a:r>
              <a:rPr lang="en-US" altLang="en-US"/>
              <a:t>Letter to the Reviewer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49AA2B1-E5E4-366B-E737-7327255C5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Selection of portfolio pieces including:</a:t>
            </a:r>
          </a:p>
          <a:p>
            <a:pPr>
              <a:buFontTx/>
              <a:buNone/>
            </a:pPr>
            <a:r>
              <a:rPr lang="en-US" altLang="en-US" b="1"/>
              <a:t>	</a:t>
            </a:r>
            <a:r>
              <a:rPr lang="en-US" altLang="en-US" sz="2400" b="1"/>
              <a:t>A) How he/she arrived at his/her selections</a:t>
            </a:r>
          </a:p>
          <a:p>
            <a:pPr>
              <a:buFontTx/>
              <a:buNone/>
            </a:pPr>
            <a:r>
              <a:rPr lang="en-US" altLang="en-US" sz="2400" b="1"/>
              <a:t>	B) Role of the writing folder in portfolio selections</a:t>
            </a:r>
          </a:p>
          <a:p>
            <a:pPr>
              <a:buFontTx/>
              <a:buNone/>
            </a:pPr>
            <a:r>
              <a:rPr lang="en-US" altLang="en-US" sz="2400" b="1"/>
              <a:t>	C) Prewriting/thinking about the topic(s)</a:t>
            </a:r>
          </a:p>
          <a:p>
            <a:pPr>
              <a:buFontTx/>
              <a:buNone/>
            </a:pPr>
            <a:r>
              <a:rPr lang="en-US" altLang="en-US" sz="2400" b="1"/>
              <a:t>	D) Revision strategies that were helpful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E8555AE-6A13-9521-2D57-34A4C0BEB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Purpose of the</a:t>
            </a:r>
            <a:br>
              <a:rPr lang="en-US" altLang="en-US"/>
            </a:br>
            <a:r>
              <a:rPr lang="en-US" altLang="en-US"/>
              <a:t>Letter to the Reviewer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B2AB568-6AF6-EA45-4FC2-4DA3FE04D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Selection of portfolio pieces including:</a:t>
            </a:r>
          </a:p>
          <a:p>
            <a:pPr>
              <a:buFontTx/>
              <a:buNone/>
            </a:pPr>
            <a:r>
              <a:rPr lang="en-US" altLang="en-US" b="1"/>
              <a:t>	</a:t>
            </a:r>
            <a:r>
              <a:rPr lang="en-US" altLang="en-US" sz="2400" b="1"/>
              <a:t>E) Editing strategies that were helpful</a:t>
            </a:r>
          </a:p>
          <a:p>
            <a:pPr>
              <a:buFontTx/>
              <a:buNone/>
            </a:pPr>
            <a:r>
              <a:rPr lang="en-US" altLang="en-US" sz="2400" b="1"/>
              <a:t>	F) Kinds of changes made and reasons for those   	changes</a:t>
            </a:r>
          </a:p>
          <a:p>
            <a:pPr>
              <a:buFontTx/>
              <a:buNone/>
            </a:pPr>
            <a:r>
              <a:rPr lang="en-US" altLang="en-US" sz="2400" b="1"/>
              <a:t>	G) Influence of teacher/peer conferencing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BBCF4E3-4122-98E9-20FE-1164C3870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Purpose of the</a:t>
            </a:r>
            <a:br>
              <a:rPr lang="en-US" altLang="en-US"/>
            </a:br>
            <a:r>
              <a:rPr lang="en-US" altLang="en-US"/>
              <a:t>Letter to the Reviewer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17CD925-08C7-04E1-9986-F928A847E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4419600" cy="4038600"/>
          </a:xfrm>
        </p:spPr>
        <p:txBody>
          <a:bodyPr/>
          <a:lstStyle/>
          <a:p>
            <a:r>
              <a:rPr lang="en-US" altLang="en-US" sz="2800" b="1"/>
              <a:t>Any other comments the student wishes to make about this year’s writing</a:t>
            </a:r>
          </a:p>
          <a:p>
            <a:pPr>
              <a:buFontTx/>
              <a:buNone/>
            </a:pPr>
            <a:endParaRPr lang="en-US" altLang="en-US" sz="2800" b="1"/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79D75F2A-EC44-C250-0D78-81BDCA594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25146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F9CFA83-783F-ED72-991F-9A5FBC524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Things to Remember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D07A59E-4D30-F438-EC06-6522F1111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The Letter to the Reviewer…</a:t>
            </a:r>
          </a:p>
          <a:p>
            <a:pPr lvl="1"/>
            <a:r>
              <a:rPr lang="en-US" altLang="en-US" b="1"/>
              <a:t>Is the only piece written exclusively for the portfolio.</a:t>
            </a:r>
          </a:p>
          <a:p>
            <a:pPr lvl="1"/>
            <a:r>
              <a:rPr lang="en-US" altLang="en-US" b="1"/>
              <a:t>Students have only one Letter to the Reviewer, but have several choices regarding other 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34B7BA4-158A-79DB-01D3-DD4B60985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Things to Remember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C160A97-66F7-A875-A388-8BC217EE1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96200" cy="4114800"/>
          </a:xfrm>
        </p:spPr>
        <p:txBody>
          <a:bodyPr/>
          <a:lstStyle/>
          <a:p>
            <a:r>
              <a:rPr lang="en-US" altLang="en-US" b="1"/>
              <a:t>The Letter to the Reviewer…</a:t>
            </a:r>
          </a:p>
          <a:p>
            <a:pPr>
              <a:buFontTx/>
              <a:buNone/>
            </a:pPr>
            <a:r>
              <a:rPr lang="en-US" altLang="en-US" b="1"/>
              <a:t>	- Is the final piece for inclusion in the assessment portfolio!</a:t>
            </a:r>
          </a:p>
          <a:p>
            <a:pPr>
              <a:buFontTx/>
              <a:buNone/>
            </a:pPr>
            <a:r>
              <a:rPr lang="en-US" altLang="en-US" b="1"/>
              <a:t>	- is a self-assessment of the writer’s work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057E576D-6FE7-91EE-8805-C80BF9592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30D3FBC-1734-7383-527D-E9B1BDC75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Letter to the Reviewer…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7EF54F-96C7-D0AB-A30E-D7D2313BE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Is an important piece for your portfolio</a:t>
            </a:r>
          </a:p>
          <a:p>
            <a:r>
              <a:rPr lang="en-US" altLang="en-US" b="1"/>
              <a:t>Is scored on an equal basis with the other pieces in the portfolio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DFC84A62-2747-E730-CD76-4BB7DC4B5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Letter to the Reviewer…</a:t>
            </a:r>
          </a:p>
        </p:txBody>
      </p:sp>
      <p:sp>
        <p:nvSpPr>
          <p:cNvPr id="29699" name="Rectangle 1027">
            <a:extLst>
              <a:ext uri="{FF2B5EF4-FFF2-40B4-BE49-F238E27FC236}">
                <a16:creationId xmlns:a16="http://schemas.microsoft.com/office/drawing/2014/main" id="{DB4FE7D0-2665-056F-40F7-EDB3B6C21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Provides an unifying factor that connects all the pieces in the portfolio</a:t>
            </a:r>
          </a:p>
          <a:p>
            <a:r>
              <a:rPr lang="en-US" altLang="en-US" b="1"/>
              <a:t>Turns a folder of your best pieces into a portfolio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016E400-E0A0-857C-F696-3FB95BB81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Letter to the Reviewer…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BA79E70-1C0F-E69C-47E3-6D9C2FFB5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Is designed for a student to assess him or herself as a writer</a:t>
            </a:r>
          </a:p>
        </p:txBody>
      </p:sp>
      <p:pic>
        <p:nvPicPr>
          <p:cNvPr id="30724" name="Picture 4">
            <a:extLst>
              <a:ext uri="{FF2B5EF4-FFF2-40B4-BE49-F238E27FC236}">
                <a16:creationId xmlns:a16="http://schemas.microsoft.com/office/drawing/2014/main" id="{2A7ABB79-49B3-F132-5294-96CCB3EB0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600"/>
            <a:ext cx="237331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1DEB229-C21C-DE63-6594-159084CED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 Letter to the Reviewer is NOT…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06E5531-4BBC-E8ED-ECC2-2CA5403F3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An opportunity to praise or criticize KERA</a:t>
            </a:r>
          </a:p>
          <a:p>
            <a:r>
              <a:rPr lang="en-US" altLang="en-US" b="1"/>
              <a:t>A generic description of stages in the writing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29978E7-4DEA-BAA2-4BA5-1DDD81C3C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 Letter to the Reviewer is NOT…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B0306C6-A41D-E953-B518-738935D4C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 thank-you note to express gratitude to the reviewer for assessing your portfolio</a:t>
            </a:r>
          </a:p>
          <a:p>
            <a:r>
              <a:rPr lang="en-US" altLang="en-US" b="1"/>
              <a:t>An elaborate table of content listing and/or summarizing every portfolio 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6DF55B2-3F5A-4961-472A-C94E29D17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 Letter to the Reviewer is NOT…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A91A51F-EF33-91DF-ACBD-F8F5BFFFA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An evaluation of your teacher</a:t>
            </a:r>
          </a:p>
          <a:p>
            <a:r>
              <a:rPr lang="en-US" altLang="en-US" b="1"/>
              <a:t>A list of </a:t>
            </a:r>
            <a:r>
              <a:rPr lang="en-US" altLang="en-US" b="1" u="sng"/>
              <a:t>unsupported</a:t>
            </a:r>
            <a:r>
              <a:rPr lang="en-US" altLang="en-US" b="1"/>
              <a:t> claims about your improvement as a writer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F021AC2-E90D-256A-18B6-F15BD6319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 Letter to the Reviewer is NOT…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D60EBBD-1C78-4D86-4E9F-4255DC2C1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An unrevised, unedited piece written on the portfolio due date</a:t>
            </a:r>
          </a:p>
          <a:p>
            <a:r>
              <a:rPr lang="en-US" altLang="en-US" b="1"/>
              <a:t>A persuasive essay to convince the teacher how much you enjoy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5A89D64-C922-BF29-5379-6406E4CB6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 Letter to the Reviewer is NOT…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7D96536-78F7-B9DB-F55A-662E50AD3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 final attempt to “schmooze” the teacher into giving you an “A”</a:t>
            </a:r>
          </a:p>
          <a:p>
            <a:r>
              <a:rPr lang="en-US" altLang="en-US" b="1"/>
              <a:t>A voiceless response to every item listed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58</TotalTime>
  <Words>530</Words>
  <Application>Microsoft Office PowerPoint</Application>
  <PresentationFormat>On-screen Show (4:3)</PresentationFormat>
  <Paragraphs>74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Arial</vt:lpstr>
      <vt:lpstr>Notebook</vt:lpstr>
      <vt:lpstr>A Letter to the Reviewer</vt:lpstr>
      <vt:lpstr>A Letter to the Reviewer…</vt:lpstr>
      <vt:lpstr>A Letter to the Reviewer…</vt:lpstr>
      <vt:lpstr>A Letter to the Reviewer…</vt:lpstr>
      <vt:lpstr>A Letter to the Reviewer is NOT…</vt:lpstr>
      <vt:lpstr>A Letter to the Reviewer is NOT…</vt:lpstr>
      <vt:lpstr>A Letter to the Reviewer is NOT…</vt:lpstr>
      <vt:lpstr>A Letter to the Reviewer is NOT…</vt:lpstr>
      <vt:lpstr>A Letter to the Reviewer is NOT…</vt:lpstr>
      <vt:lpstr>Purpose of the  Letter to the Reviewer</vt:lpstr>
      <vt:lpstr>Purpose of the Letter to the Reviewer</vt:lpstr>
      <vt:lpstr>Purpose of the Letter to the Reviewer</vt:lpstr>
      <vt:lpstr>Purpose of the Letter to the Reviewer</vt:lpstr>
      <vt:lpstr>Things to Remember</vt:lpstr>
      <vt:lpstr>Things to Remember</vt:lpstr>
      <vt:lpstr>PowerPoint Presentation</vt:lpstr>
    </vt:vector>
  </TitlesOfParts>
  <Company>Graves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Letter to the Reviewer reflective writing</dc:title>
  <dc:creator>GCMS</dc:creator>
  <cp:lastModifiedBy>Nayan GRIFFITHS</cp:lastModifiedBy>
  <cp:revision>7</cp:revision>
  <cp:lastPrinted>1601-01-01T00:00:00Z</cp:lastPrinted>
  <dcterms:created xsi:type="dcterms:W3CDTF">2003-03-13T17:43:41Z</dcterms:created>
  <dcterms:modified xsi:type="dcterms:W3CDTF">2023-03-21T15:25:04Z</dcterms:modified>
</cp:coreProperties>
</file>